
<file path=[Content_Types].xml><?xml version="1.0" encoding="utf-8"?>
<Types xmlns="http://schemas.openxmlformats.org/package/2006/content-types">
  <Override PartName="/docProps/core.xml" ContentType="application/vnd.openxmlformats-package.core-properties+xml"/>
  <Default Extension="rels" ContentType="application/vnd.openxmlformats-package.relationships+xml"/>
  <Override PartName="/ppt/slideLayouts/slideLayout6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3.xml" ContentType="application/vnd.openxmlformats-officedocument.presentationml.slideLayout+xml"/>
  <Default Extension="xml" ContentType="application/xml"/>
  <Override PartName="/docProps/app.xml" ContentType="application/vnd.openxmlformats-officedocument.extended-properties+xml"/>
  <Override PartName="/ppt/slideMasters/slideMaster1.xml" ContentType="application/vnd.openxmlformats-officedocument.presentationml.slideMaster+xml"/>
  <Override PartName="/ppt/slideLayouts/slideLayout5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7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2.xml" ContentType="application/vnd.openxmlformats-officedocument.presentationml.slideLayout+xml"/>
  <Default Extension="bin" ContentType="application/vnd.openxmlformats-officedocument.presentationml.printerSettings"/>
  <Override PartName="/ppt/slides/slide1.xml" ContentType="application/vnd.openxmlformats-officedocument.presentationml.slide+xml"/>
  <Default Extension="jpeg" ContentType="image/jpeg"/>
  <Override PartName="/ppt/slideLayouts/slideLayout4.xml" ContentType="application/vnd.openxmlformats-officedocument.presentationml.slideLayout+xml"/>
  <Override PartName="/ppt/tableStyles.xml" ContentType="application/vnd.openxmlformats-officedocument.presentationml.tableStyles+xml"/>
  <Override PartName="/ppt/theme/theme1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aveSubsetFonts="1" autoCompressPictures="0">
  <p:sldMasterIdLst>
    <p:sldMasterId id="2147483648" r:id="rId1"/>
  </p:sldMasterIdLst>
  <p:sldIdLst>
    <p:sldId id="257" r:id="rId2"/>
  </p:sldIdLst>
  <p:sldSz cx="32397700" cy="43195875"/>
  <p:notesSz cx="6858000" cy="9144000"/>
  <p:defaultTextStyle>
    <a:defPPr>
      <a:defRPr lang="es-ES_tradnl"/>
    </a:defPPr>
    <a:lvl1pPr marL="0" algn="l" defTabSz="2057171" rtl="0" eaLnBrk="1" latinLnBrk="0" hangingPunct="1">
      <a:defRPr sz="8100" kern="1200">
        <a:solidFill>
          <a:schemeClr val="tx1"/>
        </a:solidFill>
        <a:latin typeface="+mn-lt"/>
        <a:ea typeface="+mn-ea"/>
        <a:cs typeface="+mn-cs"/>
      </a:defRPr>
    </a:lvl1pPr>
    <a:lvl2pPr marL="2057171" algn="l" defTabSz="2057171" rtl="0" eaLnBrk="1" latinLnBrk="0" hangingPunct="1">
      <a:defRPr sz="8100" kern="1200">
        <a:solidFill>
          <a:schemeClr val="tx1"/>
        </a:solidFill>
        <a:latin typeface="+mn-lt"/>
        <a:ea typeface="+mn-ea"/>
        <a:cs typeface="+mn-cs"/>
      </a:defRPr>
    </a:lvl2pPr>
    <a:lvl3pPr marL="4114343" algn="l" defTabSz="2057171" rtl="0" eaLnBrk="1" latinLnBrk="0" hangingPunct="1">
      <a:defRPr sz="8100" kern="1200">
        <a:solidFill>
          <a:schemeClr val="tx1"/>
        </a:solidFill>
        <a:latin typeface="+mn-lt"/>
        <a:ea typeface="+mn-ea"/>
        <a:cs typeface="+mn-cs"/>
      </a:defRPr>
    </a:lvl3pPr>
    <a:lvl4pPr marL="6171514" algn="l" defTabSz="2057171" rtl="0" eaLnBrk="1" latinLnBrk="0" hangingPunct="1">
      <a:defRPr sz="8100" kern="1200">
        <a:solidFill>
          <a:schemeClr val="tx1"/>
        </a:solidFill>
        <a:latin typeface="+mn-lt"/>
        <a:ea typeface="+mn-ea"/>
        <a:cs typeface="+mn-cs"/>
      </a:defRPr>
    </a:lvl4pPr>
    <a:lvl5pPr marL="8228686" algn="l" defTabSz="2057171" rtl="0" eaLnBrk="1" latinLnBrk="0" hangingPunct="1">
      <a:defRPr sz="8100" kern="1200">
        <a:solidFill>
          <a:schemeClr val="tx1"/>
        </a:solidFill>
        <a:latin typeface="+mn-lt"/>
        <a:ea typeface="+mn-ea"/>
        <a:cs typeface="+mn-cs"/>
      </a:defRPr>
    </a:lvl5pPr>
    <a:lvl6pPr marL="10285857" algn="l" defTabSz="2057171" rtl="0" eaLnBrk="1" latinLnBrk="0" hangingPunct="1">
      <a:defRPr sz="8100" kern="1200">
        <a:solidFill>
          <a:schemeClr val="tx1"/>
        </a:solidFill>
        <a:latin typeface="+mn-lt"/>
        <a:ea typeface="+mn-ea"/>
        <a:cs typeface="+mn-cs"/>
      </a:defRPr>
    </a:lvl6pPr>
    <a:lvl7pPr marL="12343028" algn="l" defTabSz="2057171" rtl="0" eaLnBrk="1" latinLnBrk="0" hangingPunct="1">
      <a:defRPr sz="8100" kern="1200">
        <a:solidFill>
          <a:schemeClr val="tx1"/>
        </a:solidFill>
        <a:latin typeface="+mn-lt"/>
        <a:ea typeface="+mn-ea"/>
        <a:cs typeface="+mn-cs"/>
      </a:defRPr>
    </a:lvl7pPr>
    <a:lvl8pPr marL="14400200" algn="l" defTabSz="2057171" rtl="0" eaLnBrk="1" latinLnBrk="0" hangingPunct="1">
      <a:defRPr sz="8100" kern="1200">
        <a:solidFill>
          <a:schemeClr val="tx1"/>
        </a:solidFill>
        <a:latin typeface="+mn-lt"/>
        <a:ea typeface="+mn-ea"/>
        <a:cs typeface="+mn-cs"/>
      </a:defRPr>
    </a:lvl8pPr>
    <a:lvl9pPr marL="16457371" algn="l" defTabSz="2057171" rtl="0" eaLnBrk="1" latinLnBrk="0" hangingPunct="1">
      <a:defRPr sz="81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normalViewPr>
    <p:restoredLeft sz="15620"/>
    <p:restoredTop sz="94660"/>
  </p:normalViewPr>
  <p:slideViewPr>
    <p:cSldViewPr snapToGrid="0" snapToObjects="1">
      <p:cViewPr varScale="1">
        <p:scale>
          <a:sx n="16" d="100"/>
          <a:sy n="16" d="100"/>
        </p:scale>
        <p:origin x="-2272" y="-152"/>
      </p:cViewPr>
      <p:guideLst>
        <p:guide orient="horz" pos="13604"/>
        <p:guide pos="10204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interSettings" Target="printerSettings/printerSettings1.bin"/><Relationship Id="rId4" Type="http://schemas.openxmlformats.org/officeDocument/2006/relationships/presProps" Target="presProps.xml"/><Relationship Id="rId5" Type="http://schemas.openxmlformats.org/officeDocument/2006/relationships/viewProps" Target="viewProps.xml"/><Relationship Id="rId6" Type="http://schemas.openxmlformats.org/officeDocument/2006/relationships/theme" Target="theme/theme1.xml"/><Relationship Id="rId7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2429829" y="13418721"/>
            <a:ext cx="27538045" cy="9259116"/>
          </a:xfrm>
        </p:spPr>
        <p:txBody>
          <a:bodyPr/>
          <a:lstStyle/>
          <a:p>
            <a:r>
              <a:rPr lang="es-ES_tradnl" smtClean="0"/>
              <a:t>Clic para editar título</a:t>
            </a:r>
            <a:endParaRPr lang="es-ES_tradnl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4859655" y="24477664"/>
            <a:ext cx="22678390" cy="1103894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205717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41143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617151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82286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028585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234302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4400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645737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_tradnl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C0F002-3669-6E47-8459-1136E2F33CAD}" type="datetimeFigureOut">
              <a:rPr lang="es-ES_tradnl" smtClean="0"/>
              <a:pPr/>
              <a:t>13/4/12</a:t>
            </a:fld>
            <a:endParaRPr lang="es-ES_tradn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3AA46E-6684-1741-988C-5579C1705580}" type="slidenum">
              <a:rPr lang="es-ES_tradnl" smtClean="0"/>
              <a:pPr/>
              <a:t>‹Nr.›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 para editar título</a:t>
            </a:r>
            <a:endParaRPr lang="es-ES_tradn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s-ES_tradn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C0F002-3669-6E47-8459-1136E2F33CAD}" type="datetimeFigureOut">
              <a:rPr lang="es-ES_tradnl" smtClean="0"/>
              <a:pPr/>
              <a:t>13/4/12</a:t>
            </a:fld>
            <a:endParaRPr lang="es-ES_tradn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3AA46E-6684-1741-988C-5579C1705580}" type="slidenum">
              <a:rPr lang="es-ES_tradnl" smtClean="0"/>
              <a:pPr/>
              <a:t>‹Nr.›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559195" y="27757353"/>
            <a:ext cx="27538045" cy="8579181"/>
          </a:xfrm>
        </p:spPr>
        <p:txBody>
          <a:bodyPr anchor="t"/>
          <a:lstStyle>
            <a:lvl1pPr algn="l">
              <a:defRPr sz="18000" b="1" cap="all"/>
            </a:lvl1pPr>
          </a:lstStyle>
          <a:p>
            <a:r>
              <a:rPr lang="es-ES_tradnl" smtClean="0"/>
              <a:t>Clic para editar título</a:t>
            </a:r>
            <a:endParaRPr lang="es-ES_tradn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2559195" y="18308259"/>
            <a:ext cx="27538045" cy="9449095"/>
          </a:xfrm>
        </p:spPr>
        <p:txBody>
          <a:bodyPr anchor="b"/>
          <a:lstStyle>
            <a:lvl1pPr marL="0" indent="0">
              <a:buNone/>
              <a:defRPr sz="9000">
                <a:solidFill>
                  <a:schemeClr val="tx1">
                    <a:tint val="75000"/>
                  </a:schemeClr>
                </a:solidFill>
              </a:defRPr>
            </a:lvl1pPr>
            <a:lvl2pPr marL="2057171" indent="0">
              <a:buNone/>
              <a:defRPr sz="8100">
                <a:solidFill>
                  <a:schemeClr val="tx1">
                    <a:tint val="75000"/>
                  </a:schemeClr>
                </a:solidFill>
              </a:defRPr>
            </a:lvl2pPr>
            <a:lvl3pPr marL="4114343" indent="0">
              <a:buNone/>
              <a:defRPr sz="7200">
                <a:solidFill>
                  <a:schemeClr val="tx1">
                    <a:tint val="75000"/>
                  </a:schemeClr>
                </a:solidFill>
              </a:defRPr>
            </a:lvl3pPr>
            <a:lvl4pPr marL="6171514" indent="0">
              <a:buNone/>
              <a:defRPr sz="6300">
                <a:solidFill>
                  <a:schemeClr val="tx1">
                    <a:tint val="75000"/>
                  </a:schemeClr>
                </a:solidFill>
              </a:defRPr>
            </a:lvl4pPr>
            <a:lvl5pPr marL="8228686" indent="0">
              <a:buNone/>
              <a:defRPr sz="6300">
                <a:solidFill>
                  <a:schemeClr val="tx1">
                    <a:tint val="75000"/>
                  </a:schemeClr>
                </a:solidFill>
              </a:defRPr>
            </a:lvl5pPr>
            <a:lvl6pPr marL="10285857" indent="0">
              <a:buNone/>
              <a:defRPr sz="6300">
                <a:solidFill>
                  <a:schemeClr val="tx1">
                    <a:tint val="75000"/>
                  </a:schemeClr>
                </a:solidFill>
              </a:defRPr>
            </a:lvl6pPr>
            <a:lvl7pPr marL="12343028" indent="0">
              <a:buNone/>
              <a:defRPr sz="6300">
                <a:solidFill>
                  <a:schemeClr val="tx1">
                    <a:tint val="75000"/>
                  </a:schemeClr>
                </a:solidFill>
              </a:defRPr>
            </a:lvl7pPr>
            <a:lvl8pPr marL="14400200" indent="0">
              <a:buNone/>
              <a:defRPr sz="6300">
                <a:solidFill>
                  <a:schemeClr val="tx1">
                    <a:tint val="75000"/>
                  </a:schemeClr>
                </a:solidFill>
              </a:defRPr>
            </a:lvl8pPr>
            <a:lvl9pPr marL="16457371" indent="0">
              <a:buNone/>
              <a:defRPr sz="6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C0F002-3669-6E47-8459-1136E2F33CAD}" type="datetimeFigureOut">
              <a:rPr lang="es-ES_tradnl" smtClean="0"/>
              <a:pPr/>
              <a:t>13/4/12</a:t>
            </a:fld>
            <a:endParaRPr lang="es-ES_tradn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3AA46E-6684-1741-988C-5579C1705580}" type="slidenum">
              <a:rPr lang="es-ES_tradnl" smtClean="0"/>
              <a:pPr/>
              <a:t>‹Nr.›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 para editar título</a:t>
            </a:r>
            <a:endParaRPr lang="es-ES_tradnl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5737093" y="58204446"/>
            <a:ext cx="51386352" cy="164624279"/>
          </a:xfrm>
        </p:spPr>
        <p:txBody>
          <a:bodyPr/>
          <a:lstStyle>
            <a:lvl1pPr>
              <a:defRPr sz="12600"/>
            </a:lvl1pPr>
            <a:lvl2pPr>
              <a:defRPr sz="10800"/>
            </a:lvl2pPr>
            <a:lvl3pPr>
              <a:defRPr sz="9000"/>
            </a:lvl3pPr>
            <a:lvl4pPr>
              <a:defRPr sz="8100"/>
            </a:lvl4pPr>
            <a:lvl5pPr>
              <a:defRPr sz="8100"/>
            </a:lvl5pPr>
            <a:lvl6pPr>
              <a:defRPr sz="8100"/>
            </a:lvl6pPr>
            <a:lvl7pPr>
              <a:defRPr sz="8100"/>
            </a:lvl7pPr>
            <a:lvl8pPr>
              <a:defRPr sz="8100"/>
            </a:lvl8pPr>
            <a:lvl9pPr>
              <a:defRPr sz="81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s-ES_tradnl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57663406" y="58204446"/>
            <a:ext cx="51386352" cy="164624279"/>
          </a:xfrm>
        </p:spPr>
        <p:txBody>
          <a:bodyPr/>
          <a:lstStyle>
            <a:lvl1pPr>
              <a:defRPr sz="12600"/>
            </a:lvl1pPr>
            <a:lvl2pPr>
              <a:defRPr sz="10800"/>
            </a:lvl2pPr>
            <a:lvl3pPr>
              <a:defRPr sz="9000"/>
            </a:lvl3pPr>
            <a:lvl4pPr>
              <a:defRPr sz="8100"/>
            </a:lvl4pPr>
            <a:lvl5pPr>
              <a:defRPr sz="8100"/>
            </a:lvl5pPr>
            <a:lvl6pPr>
              <a:defRPr sz="8100"/>
            </a:lvl6pPr>
            <a:lvl7pPr>
              <a:defRPr sz="8100"/>
            </a:lvl7pPr>
            <a:lvl8pPr>
              <a:defRPr sz="8100"/>
            </a:lvl8pPr>
            <a:lvl9pPr>
              <a:defRPr sz="81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s-ES_tradnl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C0F002-3669-6E47-8459-1136E2F33CAD}" type="datetimeFigureOut">
              <a:rPr lang="es-ES_tradnl" smtClean="0"/>
              <a:pPr/>
              <a:t>13/4/12</a:t>
            </a:fld>
            <a:endParaRPr lang="es-ES_tradn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3AA46E-6684-1741-988C-5579C1705580}" type="slidenum">
              <a:rPr lang="es-ES_tradnl" smtClean="0"/>
              <a:pPr/>
              <a:t>‹Nr.›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619885" y="1729839"/>
            <a:ext cx="29157930" cy="7199313"/>
          </a:xfrm>
        </p:spPr>
        <p:txBody>
          <a:bodyPr/>
          <a:lstStyle>
            <a:lvl1pPr>
              <a:defRPr/>
            </a:lvl1pPr>
          </a:lstStyle>
          <a:p>
            <a:r>
              <a:rPr lang="es-ES_tradnl" smtClean="0"/>
              <a:t>Clic para editar título</a:t>
            </a:r>
            <a:endParaRPr lang="es-ES_tradn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1619886" y="9669079"/>
            <a:ext cx="14314611" cy="4029613"/>
          </a:xfrm>
        </p:spPr>
        <p:txBody>
          <a:bodyPr anchor="b"/>
          <a:lstStyle>
            <a:lvl1pPr marL="0" indent="0">
              <a:buNone/>
              <a:defRPr sz="10800" b="1"/>
            </a:lvl1pPr>
            <a:lvl2pPr marL="2057171" indent="0">
              <a:buNone/>
              <a:defRPr sz="9000" b="1"/>
            </a:lvl2pPr>
            <a:lvl3pPr marL="4114343" indent="0">
              <a:buNone/>
              <a:defRPr sz="8100" b="1"/>
            </a:lvl3pPr>
            <a:lvl4pPr marL="6171514" indent="0">
              <a:buNone/>
              <a:defRPr sz="7200" b="1"/>
            </a:lvl4pPr>
            <a:lvl5pPr marL="8228686" indent="0">
              <a:buNone/>
              <a:defRPr sz="7200" b="1"/>
            </a:lvl5pPr>
            <a:lvl6pPr marL="10285857" indent="0">
              <a:buNone/>
              <a:defRPr sz="7200" b="1"/>
            </a:lvl6pPr>
            <a:lvl7pPr marL="12343028" indent="0">
              <a:buNone/>
              <a:defRPr sz="7200" b="1"/>
            </a:lvl7pPr>
            <a:lvl8pPr marL="14400200" indent="0">
              <a:buNone/>
              <a:defRPr sz="7200" b="1"/>
            </a:lvl8pPr>
            <a:lvl9pPr marL="16457371" indent="0">
              <a:buNone/>
              <a:defRPr sz="7200" b="1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1619886" y="13698692"/>
            <a:ext cx="14314611" cy="24887627"/>
          </a:xfrm>
        </p:spPr>
        <p:txBody>
          <a:bodyPr/>
          <a:lstStyle>
            <a:lvl1pPr>
              <a:defRPr sz="10800"/>
            </a:lvl1pPr>
            <a:lvl2pPr>
              <a:defRPr sz="9000"/>
            </a:lvl2pPr>
            <a:lvl3pPr>
              <a:defRPr sz="8100"/>
            </a:lvl3pPr>
            <a:lvl4pPr>
              <a:defRPr sz="7200"/>
            </a:lvl4pPr>
            <a:lvl5pPr>
              <a:defRPr sz="7200"/>
            </a:lvl5pPr>
            <a:lvl6pPr>
              <a:defRPr sz="7200"/>
            </a:lvl6pPr>
            <a:lvl7pPr>
              <a:defRPr sz="7200"/>
            </a:lvl7pPr>
            <a:lvl8pPr>
              <a:defRPr sz="7200"/>
            </a:lvl8pPr>
            <a:lvl9pPr>
              <a:defRPr sz="72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s-ES_tradnl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16457585" y="9669079"/>
            <a:ext cx="14320233" cy="4029613"/>
          </a:xfrm>
        </p:spPr>
        <p:txBody>
          <a:bodyPr anchor="b"/>
          <a:lstStyle>
            <a:lvl1pPr marL="0" indent="0">
              <a:buNone/>
              <a:defRPr sz="10800" b="1"/>
            </a:lvl1pPr>
            <a:lvl2pPr marL="2057171" indent="0">
              <a:buNone/>
              <a:defRPr sz="9000" b="1"/>
            </a:lvl2pPr>
            <a:lvl3pPr marL="4114343" indent="0">
              <a:buNone/>
              <a:defRPr sz="8100" b="1"/>
            </a:lvl3pPr>
            <a:lvl4pPr marL="6171514" indent="0">
              <a:buNone/>
              <a:defRPr sz="7200" b="1"/>
            </a:lvl4pPr>
            <a:lvl5pPr marL="8228686" indent="0">
              <a:buNone/>
              <a:defRPr sz="7200" b="1"/>
            </a:lvl5pPr>
            <a:lvl6pPr marL="10285857" indent="0">
              <a:buNone/>
              <a:defRPr sz="7200" b="1"/>
            </a:lvl6pPr>
            <a:lvl7pPr marL="12343028" indent="0">
              <a:buNone/>
              <a:defRPr sz="7200" b="1"/>
            </a:lvl7pPr>
            <a:lvl8pPr marL="14400200" indent="0">
              <a:buNone/>
              <a:defRPr sz="7200" b="1"/>
            </a:lvl8pPr>
            <a:lvl9pPr marL="16457371" indent="0">
              <a:buNone/>
              <a:defRPr sz="7200" b="1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16457585" y="13698692"/>
            <a:ext cx="14320233" cy="24887627"/>
          </a:xfrm>
        </p:spPr>
        <p:txBody>
          <a:bodyPr/>
          <a:lstStyle>
            <a:lvl1pPr>
              <a:defRPr sz="10800"/>
            </a:lvl1pPr>
            <a:lvl2pPr>
              <a:defRPr sz="9000"/>
            </a:lvl2pPr>
            <a:lvl3pPr>
              <a:defRPr sz="8100"/>
            </a:lvl3pPr>
            <a:lvl4pPr>
              <a:defRPr sz="7200"/>
            </a:lvl4pPr>
            <a:lvl5pPr>
              <a:defRPr sz="7200"/>
            </a:lvl5pPr>
            <a:lvl6pPr>
              <a:defRPr sz="7200"/>
            </a:lvl6pPr>
            <a:lvl7pPr>
              <a:defRPr sz="7200"/>
            </a:lvl7pPr>
            <a:lvl8pPr>
              <a:defRPr sz="7200"/>
            </a:lvl8pPr>
            <a:lvl9pPr>
              <a:defRPr sz="72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s-ES_tradnl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C0F002-3669-6E47-8459-1136E2F33CAD}" type="datetimeFigureOut">
              <a:rPr lang="es-ES_tradnl" smtClean="0"/>
              <a:pPr/>
              <a:t>13/4/12</a:t>
            </a:fld>
            <a:endParaRPr lang="es-ES_tradnl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3AA46E-6684-1741-988C-5579C1705580}" type="slidenum">
              <a:rPr lang="es-ES_tradnl" smtClean="0"/>
              <a:pPr/>
              <a:t>‹Nr.›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 para editar título</a:t>
            </a:r>
            <a:endParaRPr lang="es-ES_tradnl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C0F002-3669-6E47-8459-1136E2F33CAD}" type="datetimeFigureOut">
              <a:rPr lang="es-ES_tradnl" smtClean="0"/>
              <a:pPr/>
              <a:t>13/4/12</a:t>
            </a:fld>
            <a:endParaRPr lang="es-ES_tradnl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3AA46E-6684-1741-988C-5579C1705580}" type="slidenum">
              <a:rPr lang="es-ES_tradnl" smtClean="0"/>
              <a:pPr/>
              <a:t>‹Nr.›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C0F002-3669-6E47-8459-1136E2F33CAD}" type="datetimeFigureOut">
              <a:rPr lang="es-ES_tradnl" smtClean="0"/>
              <a:pPr/>
              <a:t>13/4/12</a:t>
            </a:fld>
            <a:endParaRPr lang="es-ES_tradnl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3AA46E-6684-1741-988C-5579C1705580}" type="slidenum">
              <a:rPr lang="es-ES_tradnl" smtClean="0"/>
              <a:pPr/>
              <a:t>‹Nr.›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619887" y="1719835"/>
            <a:ext cx="10658620" cy="7319301"/>
          </a:xfrm>
        </p:spPr>
        <p:txBody>
          <a:bodyPr anchor="b"/>
          <a:lstStyle>
            <a:lvl1pPr algn="l">
              <a:defRPr sz="9000" b="1"/>
            </a:lvl1pPr>
          </a:lstStyle>
          <a:p>
            <a:r>
              <a:rPr lang="es-ES_tradnl" smtClean="0"/>
              <a:t>Clic para editar título</a:t>
            </a:r>
            <a:endParaRPr lang="es-ES_tradn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2666601" y="1719840"/>
            <a:ext cx="18111214" cy="36866482"/>
          </a:xfrm>
        </p:spPr>
        <p:txBody>
          <a:bodyPr/>
          <a:lstStyle>
            <a:lvl1pPr>
              <a:defRPr sz="14400"/>
            </a:lvl1pPr>
            <a:lvl2pPr>
              <a:defRPr sz="12600"/>
            </a:lvl2pPr>
            <a:lvl3pPr>
              <a:defRPr sz="10800"/>
            </a:lvl3pPr>
            <a:lvl4pPr>
              <a:defRPr sz="9000"/>
            </a:lvl4pPr>
            <a:lvl5pPr>
              <a:defRPr sz="9000"/>
            </a:lvl5pPr>
            <a:lvl6pPr>
              <a:defRPr sz="9000"/>
            </a:lvl6pPr>
            <a:lvl7pPr>
              <a:defRPr sz="9000"/>
            </a:lvl7pPr>
            <a:lvl8pPr>
              <a:defRPr sz="9000"/>
            </a:lvl8pPr>
            <a:lvl9pPr>
              <a:defRPr sz="90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s-ES_tradn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1619887" y="9039140"/>
            <a:ext cx="10658620" cy="29547181"/>
          </a:xfrm>
        </p:spPr>
        <p:txBody>
          <a:bodyPr/>
          <a:lstStyle>
            <a:lvl1pPr marL="0" indent="0">
              <a:buNone/>
              <a:defRPr sz="6300"/>
            </a:lvl1pPr>
            <a:lvl2pPr marL="2057171" indent="0">
              <a:buNone/>
              <a:defRPr sz="5400"/>
            </a:lvl2pPr>
            <a:lvl3pPr marL="4114343" indent="0">
              <a:buNone/>
              <a:defRPr sz="4500"/>
            </a:lvl3pPr>
            <a:lvl4pPr marL="6171514" indent="0">
              <a:buNone/>
              <a:defRPr sz="4000"/>
            </a:lvl4pPr>
            <a:lvl5pPr marL="8228686" indent="0">
              <a:buNone/>
              <a:defRPr sz="4000"/>
            </a:lvl5pPr>
            <a:lvl6pPr marL="10285857" indent="0">
              <a:buNone/>
              <a:defRPr sz="4000"/>
            </a:lvl6pPr>
            <a:lvl7pPr marL="12343028" indent="0">
              <a:buNone/>
              <a:defRPr sz="4000"/>
            </a:lvl7pPr>
            <a:lvl8pPr marL="14400200" indent="0">
              <a:buNone/>
              <a:defRPr sz="4000"/>
            </a:lvl8pPr>
            <a:lvl9pPr marL="16457371" indent="0">
              <a:buNone/>
              <a:defRPr sz="40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C0F002-3669-6E47-8459-1136E2F33CAD}" type="datetimeFigureOut">
              <a:rPr lang="es-ES_tradnl" smtClean="0"/>
              <a:pPr/>
              <a:t>13/4/12</a:t>
            </a:fld>
            <a:endParaRPr lang="es-ES_tradn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3AA46E-6684-1741-988C-5579C1705580}" type="slidenum">
              <a:rPr lang="es-ES_tradnl" smtClean="0"/>
              <a:pPr/>
              <a:t>‹Nr.›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50176" y="30237113"/>
            <a:ext cx="19438620" cy="3569662"/>
          </a:xfrm>
        </p:spPr>
        <p:txBody>
          <a:bodyPr anchor="b"/>
          <a:lstStyle>
            <a:lvl1pPr algn="l">
              <a:defRPr sz="9000" b="1"/>
            </a:lvl1pPr>
          </a:lstStyle>
          <a:p>
            <a:r>
              <a:rPr lang="es-ES_tradnl" smtClean="0"/>
              <a:t>Clic para editar título</a:t>
            </a:r>
            <a:endParaRPr lang="es-ES_tradnl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6350176" y="3859632"/>
            <a:ext cx="19438620" cy="25917525"/>
          </a:xfrm>
        </p:spPr>
        <p:txBody>
          <a:bodyPr/>
          <a:lstStyle>
            <a:lvl1pPr marL="0" indent="0">
              <a:buNone/>
              <a:defRPr sz="14400"/>
            </a:lvl1pPr>
            <a:lvl2pPr marL="2057171" indent="0">
              <a:buNone/>
              <a:defRPr sz="12600"/>
            </a:lvl2pPr>
            <a:lvl3pPr marL="4114343" indent="0">
              <a:buNone/>
              <a:defRPr sz="10800"/>
            </a:lvl3pPr>
            <a:lvl4pPr marL="6171514" indent="0">
              <a:buNone/>
              <a:defRPr sz="9000"/>
            </a:lvl4pPr>
            <a:lvl5pPr marL="8228686" indent="0">
              <a:buNone/>
              <a:defRPr sz="9000"/>
            </a:lvl5pPr>
            <a:lvl6pPr marL="10285857" indent="0">
              <a:buNone/>
              <a:defRPr sz="9000"/>
            </a:lvl6pPr>
            <a:lvl7pPr marL="12343028" indent="0">
              <a:buNone/>
              <a:defRPr sz="9000"/>
            </a:lvl7pPr>
            <a:lvl8pPr marL="14400200" indent="0">
              <a:buNone/>
              <a:defRPr sz="9000"/>
            </a:lvl8pPr>
            <a:lvl9pPr marL="16457371" indent="0">
              <a:buNone/>
              <a:defRPr sz="9000"/>
            </a:lvl9pPr>
          </a:lstStyle>
          <a:p>
            <a:endParaRPr lang="es-ES_tradn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350176" y="33806775"/>
            <a:ext cx="19438620" cy="5069513"/>
          </a:xfrm>
        </p:spPr>
        <p:txBody>
          <a:bodyPr/>
          <a:lstStyle>
            <a:lvl1pPr marL="0" indent="0">
              <a:buNone/>
              <a:defRPr sz="6300"/>
            </a:lvl1pPr>
            <a:lvl2pPr marL="2057171" indent="0">
              <a:buNone/>
              <a:defRPr sz="5400"/>
            </a:lvl2pPr>
            <a:lvl3pPr marL="4114343" indent="0">
              <a:buNone/>
              <a:defRPr sz="4500"/>
            </a:lvl3pPr>
            <a:lvl4pPr marL="6171514" indent="0">
              <a:buNone/>
              <a:defRPr sz="4000"/>
            </a:lvl4pPr>
            <a:lvl5pPr marL="8228686" indent="0">
              <a:buNone/>
              <a:defRPr sz="4000"/>
            </a:lvl5pPr>
            <a:lvl6pPr marL="10285857" indent="0">
              <a:buNone/>
              <a:defRPr sz="4000"/>
            </a:lvl6pPr>
            <a:lvl7pPr marL="12343028" indent="0">
              <a:buNone/>
              <a:defRPr sz="4000"/>
            </a:lvl7pPr>
            <a:lvl8pPr marL="14400200" indent="0">
              <a:buNone/>
              <a:defRPr sz="4000"/>
            </a:lvl8pPr>
            <a:lvl9pPr marL="16457371" indent="0">
              <a:buNone/>
              <a:defRPr sz="40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C0F002-3669-6E47-8459-1136E2F33CAD}" type="datetimeFigureOut">
              <a:rPr lang="es-ES_tradnl" smtClean="0"/>
              <a:pPr/>
              <a:t>13/4/12</a:t>
            </a:fld>
            <a:endParaRPr lang="es-ES_tradn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3AA46E-6684-1741-988C-5579C1705580}" type="slidenum">
              <a:rPr lang="es-ES_tradnl" smtClean="0"/>
              <a:pPr/>
              <a:t>‹Nr.›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 para editar título</a:t>
            </a:r>
            <a:endParaRPr lang="es-ES_tradn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s-ES_tradn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C0F002-3669-6E47-8459-1136E2F33CAD}" type="datetimeFigureOut">
              <a:rPr lang="es-ES_tradnl" smtClean="0"/>
              <a:pPr/>
              <a:t>13/4/12</a:t>
            </a:fld>
            <a:endParaRPr lang="es-ES_tradn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3AA46E-6684-1741-988C-5579C1705580}" type="slidenum">
              <a:rPr lang="es-ES_tradnl" smtClean="0"/>
              <a:pPr/>
              <a:t>‹Nr.›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3221592" y="9989053"/>
            <a:ext cx="25828166" cy="212839675"/>
          </a:xfrm>
        </p:spPr>
        <p:txBody>
          <a:bodyPr vert="eaVert"/>
          <a:lstStyle/>
          <a:p>
            <a:r>
              <a:rPr lang="es-ES_tradnl" smtClean="0"/>
              <a:t>Clic para editar título</a:t>
            </a:r>
            <a:endParaRPr lang="es-ES_tradn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5737092" y="9989053"/>
            <a:ext cx="76944538" cy="212839675"/>
          </a:xfrm>
        </p:spPr>
        <p:txBody>
          <a:bodyPr vert="eaVert"/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s-ES_tradn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C0F002-3669-6E47-8459-1136E2F33CAD}" type="datetimeFigureOut">
              <a:rPr lang="es-ES_tradnl" smtClean="0"/>
              <a:pPr/>
              <a:t>13/4/12</a:t>
            </a:fld>
            <a:endParaRPr lang="es-ES_tradn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3AA46E-6684-1741-988C-5579C1705580}" type="slidenum">
              <a:rPr lang="es-ES_tradnl" smtClean="0"/>
              <a:pPr/>
              <a:t>‹Nr.›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1619885" y="1729839"/>
            <a:ext cx="29157930" cy="7199313"/>
          </a:xfrm>
          <a:prstGeom prst="rect">
            <a:avLst/>
          </a:prstGeom>
        </p:spPr>
        <p:txBody>
          <a:bodyPr vert="horz" lIns="411434" tIns="205717" rIns="411434" bIns="205717" rtlCol="0" anchor="ctr">
            <a:normAutofit/>
          </a:bodyPr>
          <a:lstStyle/>
          <a:p>
            <a:r>
              <a:rPr lang="es-ES_tradnl" smtClean="0"/>
              <a:t>Clic para editar título</a:t>
            </a:r>
            <a:endParaRPr lang="es-ES_tradn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1619885" y="10079042"/>
            <a:ext cx="29157930" cy="28507281"/>
          </a:xfrm>
          <a:prstGeom prst="rect">
            <a:avLst/>
          </a:prstGeom>
        </p:spPr>
        <p:txBody>
          <a:bodyPr vert="horz" lIns="411434" tIns="205717" rIns="411434" bIns="205717" rtlCol="0">
            <a:normAutofit/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s-ES_tradn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1619886" y="40036180"/>
            <a:ext cx="7559463" cy="2299780"/>
          </a:xfrm>
          <a:prstGeom prst="rect">
            <a:avLst/>
          </a:prstGeom>
        </p:spPr>
        <p:txBody>
          <a:bodyPr vert="horz" lIns="411434" tIns="205717" rIns="411434" bIns="205717" rtlCol="0" anchor="ctr"/>
          <a:lstStyle>
            <a:lvl1pPr algn="l">
              <a:defRPr sz="5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C0F002-3669-6E47-8459-1136E2F33CAD}" type="datetimeFigureOut">
              <a:rPr lang="es-ES_tradnl" smtClean="0"/>
              <a:pPr/>
              <a:t>13/4/12</a:t>
            </a:fld>
            <a:endParaRPr lang="es-ES_tradn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11069214" y="40036180"/>
            <a:ext cx="10259272" cy="2299780"/>
          </a:xfrm>
          <a:prstGeom prst="rect">
            <a:avLst/>
          </a:prstGeom>
        </p:spPr>
        <p:txBody>
          <a:bodyPr vert="horz" lIns="411434" tIns="205717" rIns="411434" bIns="205717" rtlCol="0" anchor="ctr"/>
          <a:lstStyle>
            <a:lvl1pPr algn="ctr">
              <a:defRPr sz="5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23218353" y="40036180"/>
            <a:ext cx="7559463" cy="2299780"/>
          </a:xfrm>
          <a:prstGeom prst="rect">
            <a:avLst/>
          </a:prstGeom>
        </p:spPr>
        <p:txBody>
          <a:bodyPr vert="horz" lIns="411434" tIns="205717" rIns="411434" bIns="205717" rtlCol="0" anchor="ctr"/>
          <a:lstStyle>
            <a:lvl1pPr algn="r">
              <a:defRPr sz="5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3AA46E-6684-1741-988C-5579C1705580}" type="slidenum">
              <a:rPr lang="es-ES_tradnl" smtClean="0"/>
              <a:pPr/>
              <a:t>‹Nr.›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2057171" rtl="0" eaLnBrk="1" latinLnBrk="0" hangingPunct="1">
        <a:spcBef>
          <a:spcPct val="0"/>
        </a:spcBef>
        <a:buNone/>
        <a:defRPr sz="198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542879" indent="-1542879" algn="l" defTabSz="2057171" rtl="0" eaLnBrk="1" latinLnBrk="0" hangingPunct="1">
        <a:spcBef>
          <a:spcPct val="20000"/>
        </a:spcBef>
        <a:buFont typeface="Arial"/>
        <a:buChar char="•"/>
        <a:defRPr sz="14400" kern="1200">
          <a:solidFill>
            <a:schemeClr val="tx1"/>
          </a:solidFill>
          <a:latin typeface="+mn-lt"/>
          <a:ea typeface="+mn-ea"/>
          <a:cs typeface="+mn-cs"/>
        </a:defRPr>
      </a:lvl1pPr>
      <a:lvl2pPr marL="3342904" indent="-1285732" algn="l" defTabSz="2057171" rtl="0" eaLnBrk="1" latinLnBrk="0" hangingPunct="1">
        <a:spcBef>
          <a:spcPct val="20000"/>
        </a:spcBef>
        <a:buFont typeface="Arial"/>
        <a:buChar char="–"/>
        <a:defRPr sz="12600" kern="1200">
          <a:solidFill>
            <a:schemeClr val="tx1"/>
          </a:solidFill>
          <a:latin typeface="+mn-lt"/>
          <a:ea typeface="+mn-ea"/>
          <a:cs typeface="+mn-cs"/>
        </a:defRPr>
      </a:lvl2pPr>
      <a:lvl3pPr marL="5142929" indent="-1028586" algn="l" defTabSz="2057171" rtl="0" eaLnBrk="1" latinLnBrk="0" hangingPunct="1">
        <a:spcBef>
          <a:spcPct val="20000"/>
        </a:spcBef>
        <a:buFont typeface="Arial"/>
        <a:buChar char="•"/>
        <a:defRPr sz="10800" kern="1200">
          <a:solidFill>
            <a:schemeClr val="tx1"/>
          </a:solidFill>
          <a:latin typeface="+mn-lt"/>
          <a:ea typeface="+mn-ea"/>
          <a:cs typeface="+mn-cs"/>
        </a:defRPr>
      </a:lvl3pPr>
      <a:lvl4pPr marL="7200100" indent="-1028586" algn="l" defTabSz="2057171" rtl="0" eaLnBrk="1" latinLnBrk="0" hangingPunct="1">
        <a:spcBef>
          <a:spcPct val="20000"/>
        </a:spcBef>
        <a:buFont typeface="Arial"/>
        <a:buChar char="–"/>
        <a:defRPr sz="9000" kern="1200">
          <a:solidFill>
            <a:schemeClr val="tx1"/>
          </a:solidFill>
          <a:latin typeface="+mn-lt"/>
          <a:ea typeface="+mn-ea"/>
          <a:cs typeface="+mn-cs"/>
        </a:defRPr>
      </a:lvl4pPr>
      <a:lvl5pPr marL="9257271" indent="-1028586" algn="l" defTabSz="2057171" rtl="0" eaLnBrk="1" latinLnBrk="0" hangingPunct="1">
        <a:spcBef>
          <a:spcPct val="20000"/>
        </a:spcBef>
        <a:buFont typeface="Arial"/>
        <a:buChar char="»"/>
        <a:defRPr sz="9000" kern="1200">
          <a:solidFill>
            <a:schemeClr val="tx1"/>
          </a:solidFill>
          <a:latin typeface="+mn-lt"/>
          <a:ea typeface="+mn-ea"/>
          <a:cs typeface="+mn-cs"/>
        </a:defRPr>
      </a:lvl5pPr>
      <a:lvl6pPr marL="11314443" indent="-1028586" algn="l" defTabSz="2057171" rtl="0" eaLnBrk="1" latinLnBrk="0" hangingPunct="1">
        <a:spcBef>
          <a:spcPct val="20000"/>
        </a:spcBef>
        <a:buFont typeface="Arial"/>
        <a:buChar char="•"/>
        <a:defRPr sz="9000" kern="1200">
          <a:solidFill>
            <a:schemeClr val="tx1"/>
          </a:solidFill>
          <a:latin typeface="+mn-lt"/>
          <a:ea typeface="+mn-ea"/>
          <a:cs typeface="+mn-cs"/>
        </a:defRPr>
      </a:lvl6pPr>
      <a:lvl7pPr marL="13371614" indent="-1028586" algn="l" defTabSz="2057171" rtl="0" eaLnBrk="1" latinLnBrk="0" hangingPunct="1">
        <a:spcBef>
          <a:spcPct val="20000"/>
        </a:spcBef>
        <a:buFont typeface="Arial"/>
        <a:buChar char="•"/>
        <a:defRPr sz="9000" kern="1200">
          <a:solidFill>
            <a:schemeClr val="tx1"/>
          </a:solidFill>
          <a:latin typeface="+mn-lt"/>
          <a:ea typeface="+mn-ea"/>
          <a:cs typeface="+mn-cs"/>
        </a:defRPr>
      </a:lvl7pPr>
      <a:lvl8pPr marL="15428786" indent="-1028586" algn="l" defTabSz="2057171" rtl="0" eaLnBrk="1" latinLnBrk="0" hangingPunct="1">
        <a:spcBef>
          <a:spcPct val="20000"/>
        </a:spcBef>
        <a:buFont typeface="Arial"/>
        <a:buChar char="•"/>
        <a:defRPr sz="9000" kern="1200">
          <a:solidFill>
            <a:schemeClr val="tx1"/>
          </a:solidFill>
          <a:latin typeface="+mn-lt"/>
          <a:ea typeface="+mn-ea"/>
          <a:cs typeface="+mn-cs"/>
        </a:defRPr>
      </a:lvl8pPr>
      <a:lvl9pPr marL="17485957" indent="-1028586" algn="l" defTabSz="2057171" rtl="0" eaLnBrk="1" latinLnBrk="0" hangingPunct="1">
        <a:spcBef>
          <a:spcPct val="20000"/>
        </a:spcBef>
        <a:buFont typeface="Arial"/>
        <a:buChar char="•"/>
        <a:defRPr sz="9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2057171" rtl="0" eaLnBrk="1" latinLnBrk="0" hangingPunct="1">
        <a:defRPr sz="8100" kern="1200">
          <a:solidFill>
            <a:schemeClr val="tx1"/>
          </a:solidFill>
          <a:latin typeface="+mn-lt"/>
          <a:ea typeface="+mn-ea"/>
          <a:cs typeface="+mn-cs"/>
        </a:defRPr>
      </a:lvl1pPr>
      <a:lvl2pPr marL="2057171" algn="l" defTabSz="2057171" rtl="0" eaLnBrk="1" latinLnBrk="0" hangingPunct="1">
        <a:defRPr sz="8100" kern="1200">
          <a:solidFill>
            <a:schemeClr val="tx1"/>
          </a:solidFill>
          <a:latin typeface="+mn-lt"/>
          <a:ea typeface="+mn-ea"/>
          <a:cs typeface="+mn-cs"/>
        </a:defRPr>
      </a:lvl2pPr>
      <a:lvl3pPr marL="4114343" algn="l" defTabSz="2057171" rtl="0" eaLnBrk="1" latinLnBrk="0" hangingPunct="1">
        <a:defRPr sz="8100" kern="1200">
          <a:solidFill>
            <a:schemeClr val="tx1"/>
          </a:solidFill>
          <a:latin typeface="+mn-lt"/>
          <a:ea typeface="+mn-ea"/>
          <a:cs typeface="+mn-cs"/>
        </a:defRPr>
      </a:lvl3pPr>
      <a:lvl4pPr marL="6171514" algn="l" defTabSz="2057171" rtl="0" eaLnBrk="1" latinLnBrk="0" hangingPunct="1">
        <a:defRPr sz="8100" kern="1200">
          <a:solidFill>
            <a:schemeClr val="tx1"/>
          </a:solidFill>
          <a:latin typeface="+mn-lt"/>
          <a:ea typeface="+mn-ea"/>
          <a:cs typeface="+mn-cs"/>
        </a:defRPr>
      </a:lvl4pPr>
      <a:lvl5pPr marL="8228686" algn="l" defTabSz="2057171" rtl="0" eaLnBrk="1" latinLnBrk="0" hangingPunct="1">
        <a:defRPr sz="8100" kern="1200">
          <a:solidFill>
            <a:schemeClr val="tx1"/>
          </a:solidFill>
          <a:latin typeface="+mn-lt"/>
          <a:ea typeface="+mn-ea"/>
          <a:cs typeface="+mn-cs"/>
        </a:defRPr>
      </a:lvl5pPr>
      <a:lvl6pPr marL="10285857" algn="l" defTabSz="2057171" rtl="0" eaLnBrk="1" latinLnBrk="0" hangingPunct="1">
        <a:defRPr sz="8100" kern="1200">
          <a:solidFill>
            <a:schemeClr val="tx1"/>
          </a:solidFill>
          <a:latin typeface="+mn-lt"/>
          <a:ea typeface="+mn-ea"/>
          <a:cs typeface="+mn-cs"/>
        </a:defRPr>
      </a:lvl6pPr>
      <a:lvl7pPr marL="12343028" algn="l" defTabSz="2057171" rtl="0" eaLnBrk="1" latinLnBrk="0" hangingPunct="1">
        <a:defRPr sz="8100" kern="1200">
          <a:solidFill>
            <a:schemeClr val="tx1"/>
          </a:solidFill>
          <a:latin typeface="+mn-lt"/>
          <a:ea typeface="+mn-ea"/>
          <a:cs typeface="+mn-cs"/>
        </a:defRPr>
      </a:lvl7pPr>
      <a:lvl8pPr marL="14400200" algn="l" defTabSz="2057171" rtl="0" eaLnBrk="1" latinLnBrk="0" hangingPunct="1">
        <a:defRPr sz="8100" kern="1200">
          <a:solidFill>
            <a:schemeClr val="tx1"/>
          </a:solidFill>
          <a:latin typeface="+mn-lt"/>
          <a:ea typeface="+mn-ea"/>
          <a:cs typeface="+mn-cs"/>
        </a:defRPr>
      </a:lvl8pPr>
      <a:lvl9pPr marL="16457371" algn="l" defTabSz="2057171" rtl="0" eaLnBrk="1" latinLnBrk="0" hangingPunct="1">
        <a:defRPr sz="8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 descr="cabecera posters set201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6392" y="-20140"/>
            <a:ext cx="32397700" cy="4168775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</TotalTime>
  <Words>0</Words>
  <Application>Microsoft Macintosh PowerPoint</Application>
  <PresentationFormat>Personalizado</PresentationFormat>
  <Paragraphs>0</Paragraphs>
  <Slides>1</Slides>
  <Notes>0</Notes>
  <HiddenSlides>0</HiddenSlides>
  <MMClips>0</MMClips>
  <ScaleCrop>false</ScaleCrop>
  <HeadingPairs>
    <vt:vector size="4" baseType="variant">
      <vt:variant>
        <vt:lpstr>Plantilla de diseño</vt:lpstr>
      </vt:variant>
      <vt:variant>
        <vt:i4>1</vt:i4>
      </vt:variant>
      <vt:variant>
        <vt:lpstr>Títulos de diapositiva</vt:lpstr>
      </vt:variant>
      <vt:variant>
        <vt:i4>1</vt:i4>
      </vt:variant>
    </vt:vector>
  </HeadingPairs>
  <TitlesOfParts>
    <vt:vector size="2" baseType="lpstr">
      <vt:lpstr>Tema de Office</vt:lpstr>
      <vt:lpstr>Diapositiva 1</vt:lpstr>
    </vt:vector>
  </TitlesOfParts>
  <Company>xxx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--- ---</dc:creator>
  <cp:lastModifiedBy>--- ---</cp:lastModifiedBy>
  <cp:revision>3</cp:revision>
  <dcterms:created xsi:type="dcterms:W3CDTF">2012-04-13T07:31:25Z</dcterms:created>
  <dcterms:modified xsi:type="dcterms:W3CDTF">2012-04-13T07:36:35Z</dcterms:modified>
</cp:coreProperties>
</file>